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8e2640e3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8e2640e3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8e2640e3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8e2640e3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8e2640e3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8e2640e3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8e2640e3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8e2640e3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8e2640e3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8e2640e3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8e2640e3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8e2640e3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8e2640e3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8e2640e3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8e2640e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8e2640e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8e2640e3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8e2640e3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6883" y="3031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u="sng">
                <a:latin typeface="Comfortaa"/>
                <a:ea typeface="Comfortaa"/>
                <a:cs typeface="Comfortaa"/>
                <a:sym typeface="Comfortaa"/>
              </a:rPr>
              <a:t>What to expect, look forward to and how to help give your child the best start</a:t>
            </a: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575" y="170275"/>
            <a:ext cx="6982200" cy="26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ctrTitle"/>
          </p:nvPr>
        </p:nvSpPr>
        <p:spPr>
          <a:xfrm>
            <a:off x="1832050" y="1791500"/>
            <a:ext cx="5098800" cy="11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u="sng">
                <a:latin typeface="Comfortaa"/>
                <a:ea typeface="Comfortaa"/>
                <a:cs typeface="Comfortaa"/>
                <a:sym typeface="Comfortaa"/>
              </a:rPr>
              <a:t>Thank you for coming</a:t>
            </a: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>
                <a:latin typeface="Comfortaa"/>
                <a:ea typeface="Comfortaa"/>
                <a:cs typeface="Comfortaa"/>
                <a:sym typeface="Comfortaa"/>
              </a:rPr>
              <a:t>We are all really excited for a brilliant Year!</a:t>
            </a:r>
            <a:r>
              <a:rPr lang="en-GB" sz="2980" u="sng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088" y="3029775"/>
            <a:ext cx="5290725" cy="19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0" y="97275"/>
            <a:ext cx="3907200" cy="11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u="sng">
                <a:latin typeface="Comfortaa"/>
                <a:ea typeface="Comfortaa"/>
                <a:cs typeface="Comfortaa"/>
                <a:sym typeface="Comfortaa"/>
              </a:rPr>
              <a:t>Meet the team </a:t>
            </a: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100525" y="2886225"/>
            <a:ext cx="3907200" cy="11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>
                <a:latin typeface="Comfortaa"/>
                <a:ea typeface="Comfortaa"/>
                <a:cs typeface="Comfortaa"/>
                <a:sym typeface="Comfortaa"/>
              </a:rPr>
              <a:t>Mr Donnellan</a:t>
            </a:r>
            <a:endParaRPr sz="298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>
                <a:latin typeface="Comfortaa"/>
                <a:ea typeface="Comfortaa"/>
                <a:cs typeface="Comfortaa"/>
                <a:sym typeface="Comfortaa"/>
              </a:rPr>
              <a:t>Year 3 Class Teacher</a:t>
            </a:r>
            <a:r>
              <a:rPr lang="en-GB" sz="2980" u="sng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4526550" y="2397275"/>
            <a:ext cx="3907200" cy="11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dirty="0" smtClean="0">
                <a:latin typeface="Comfortaa"/>
                <a:ea typeface="Comfortaa"/>
                <a:cs typeface="Comfortaa"/>
                <a:sym typeface="Comfortaa"/>
              </a:rPr>
              <a:t>Miss </a:t>
            </a:r>
            <a:r>
              <a:rPr lang="en-GB" sz="2980" dirty="0" err="1" smtClean="0">
                <a:latin typeface="Comfortaa"/>
                <a:ea typeface="Comfortaa"/>
                <a:cs typeface="Comfortaa"/>
                <a:sym typeface="Comfortaa"/>
              </a:rPr>
              <a:t>Smythe</a:t>
            </a:r>
            <a:r>
              <a:rPr lang="en-GB" sz="2980" dirty="0" smtClean="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98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dirty="0">
                <a:latin typeface="Comfortaa"/>
                <a:ea typeface="Comfortaa"/>
                <a:cs typeface="Comfortaa"/>
                <a:sym typeface="Comfortaa"/>
              </a:rPr>
              <a:t>Year 3 </a:t>
            </a:r>
            <a:r>
              <a:rPr lang="en-GB" sz="2980" dirty="0" smtClean="0">
                <a:latin typeface="Comfortaa"/>
                <a:ea typeface="Comfortaa"/>
                <a:cs typeface="Comfortaa"/>
                <a:sym typeface="Comfortaa"/>
              </a:rPr>
              <a:t>LSA</a:t>
            </a:r>
            <a:r>
              <a:rPr lang="en-GB" sz="2980" u="sng" dirty="0" smtClean="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980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0" y="97275"/>
            <a:ext cx="3907200" cy="11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u="sng">
                <a:latin typeface="Comfortaa"/>
                <a:ea typeface="Comfortaa"/>
                <a:cs typeface="Comfortaa"/>
                <a:sym typeface="Comfortaa"/>
              </a:rPr>
              <a:t>The Curriculum </a:t>
            </a: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975"/>
            <a:ext cx="8839199" cy="330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0" y="421525"/>
            <a:ext cx="5877000" cy="11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u="sng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Autumn Term</a:t>
            </a:r>
            <a:endParaRPr sz="2980" u="sng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u="sng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 Dig Deep and Discover</a:t>
            </a:r>
            <a:r>
              <a:rPr lang="en-GB" sz="2980" u="sng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48650" y="2111713"/>
            <a:ext cx="6549900" cy="11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u="sng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Spring Term</a:t>
            </a:r>
            <a:endParaRPr sz="2980" u="sng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u="sng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 All Creatures Great and Small</a:t>
            </a:r>
            <a:r>
              <a:rPr lang="en-GB" sz="2980" u="sng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  <p:sp>
        <p:nvSpPr>
          <p:cNvPr id="75" name="Google Shape;75;p16"/>
          <p:cNvSpPr txBox="1"/>
          <p:nvPr/>
        </p:nvSpPr>
        <p:spPr>
          <a:xfrm>
            <a:off x="48650" y="3672225"/>
            <a:ext cx="3801900" cy="1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80" u="sng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Summer Term</a:t>
            </a:r>
            <a:endParaRPr sz="2980" u="sng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80" u="sng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 Ancient Egypt</a:t>
            </a:r>
            <a:r>
              <a:rPr lang="en-GB" sz="298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9176" y="1621213"/>
            <a:ext cx="2853450" cy="16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0550" y="3537090"/>
            <a:ext cx="2853450" cy="160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0550" y="-13500"/>
            <a:ext cx="2853449" cy="145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ctrTitle"/>
          </p:nvPr>
        </p:nvSpPr>
        <p:spPr>
          <a:xfrm>
            <a:off x="105400" y="3858650"/>
            <a:ext cx="5885100" cy="11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80" u="sng">
                <a:latin typeface="Comfortaa"/>
                <a:ea typeface="Comfortaa"/>
                <a:cs typeface="Comfortaa"/>
                <a:sym typeface="Comfortaa"/>
              </a:rPr>
              <a:t>Mathematics</a:t>
            </a: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79">
                <a:latin typeface="Comfortaa"/>
                <a:ea typeface="Comfortaa"/>
                <a:cs typeface="Comfortaa"/>
                <a:sym typeface="Comfortaa"/>
              </a:rPr>
              <a:t>Learn the facts for the 3 ,4 and 8 times tables</a:t>
            </a: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79">
                <a:latin typeface="Comfortaa"/>
                <a:ea typeface="Comfortaa"/>
                <a:cs typeface="Comfortaa"/>
                <a:sym typeface="Comfortaa"/>
              </a:rPr>
              <a:t>Become more familiar with telling the time</a:t>
            </a: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79">
                <a:latin typeface="Comfortaa"/>
                <a:ea typeface="Comfortaa"/>
                <a:cs typeface="Comfortaa"/>
                <a:sym typeface="Comfortaa"/>
              </a:rPr>
              <a:t>Grow more confident using column addition and subtraction</a:t>
            </a: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79">
                <a:latin typeface="Comfortaa"/>
                <a:ea typeface="Comfortaa"/>
                <a:cs typeface="Comfortaa"/>
                <a:sym typeface="Comfortaa"/>
              </a:rPr>
              <a:t>Build and recognise fractions</a:t>
            </a: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79">
                <a:latin typeface="Comfortaa"/>
                <a:ea typeface="Comfortaa"/>
                <a:cs typeface="Comfortaa"/>
                <a:sym typeface="Comfortaa"/>
              </a:rPr>
              <a:t>Recognise 2D and 3D shapes</a:t>
            </a: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79">
                <a:latin typeface="Comfortaa"/>
                <a:ea typeface="Comfortaa"/>
                <a:cs typeface="Comfortaa"/>
                <a:sym typeface="Comfortaa"/>
              </a:rPr>
              <a:t>Improve mental arithmetic </a:t>
            </a:r>
            <a:endParaRPr sz="1779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350" y="0"/>
            <a:ext cx="3129875" cy="29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7725" y="3145275"/>
            <a:ext cx="1876624" cy="187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500" y="1759075"/>
            <a:ext cx="3296124" cy="18458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0" y="0"/>
            <a:ext cx="5755500" cy="4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8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sz="298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8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across a range of genres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 variety of conjunctions, prepositions and adverbs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Plan and proofread writing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inverted commas to punctuate speech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Spell correctly words with prefixes and suffixes along with homophones and commonly misspelt words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Develop handwriting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0" y="97275"/>
            <a:ext cx="3907200" cy="11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98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773" y="2723750"/>
            <a:ext cx="3607223" cy="24197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0" y="0"/>
            <a:ext cx="6144600" cy="3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8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Reading</a:t>
            </a:r>
            <a:endParaRPr sz="298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8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Read a variety of texts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the Reading Vipers to explore vocabulary, infer, predict, explain and retrieve information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 along as others read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Express opinions about texts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Improve fluency and expression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0" y="0"/>
            <a:ext cx="6793200" cy="3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8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Homework</a:t>
            </a:r>
            <a:endParaRPr sz="298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8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Set weekly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Spellings, a writing task and a maths task to be completed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Daily reading logged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Times Tables Rockstars</a:t>
            </a: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854" y="2861554"/>
            <a:ext cx="3429150" cy="22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1070025" y="226975"/>
            <a:ext cx="6793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80" u="sng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Things to look forward to</a:t>
            </a:r>
            <a:endParaRPr sz="2980" u="sng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80" u="sng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P.E</a:t>
            </a:r>
            <a:r>
              <a:rPr lang="en-GB" sz="1779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Swimming and Forest School</a:t>
            </a: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Learning Assemblies</a:t>
            </a: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WOW Days</a:t>
            </a: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Field trip</a:t>
            </a: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79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Residential</a:t>
            </a: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79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(16:9)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Comfortaa</vt:lpstr>
      <vt:lpstr>Simple Light</vt:lpstr>
      <vt:lpstr>What to expect, look forward to and how to help give your child the best start </vt:lpstr>
      <vt:lpstr>Meet the team  </vt:lpstr>
      <vt:lpstr>The Curriculum  </vt:lpstr>
      <vt:lpstr>Autumn Term  Dig Deep and Discover  </vt:lpstr>
      <vt:lpstr>Mathematics  Learn the facts for the 3 ,4 and 8 times tables  Become more familiar with telling the time  Grow more confident using column addition and subtraction  Build and recognise fractions  Recognise 2D and 3D shapes  Improve mental arithmetic  </vt:lpstr>
      <vt:lpstr>PowerPoint Presentation</vt:lpstr>
      <vt:lpstr> </vt:lpstr>
      <vt:lpstr>PowerPoint Presentation</vt:lpstr>
      <vt:lpstr>PowerPoint Presentation</vt:lpstr>
      <vt:lpstr>Thank you for coming  We are all really excited for a brilliant Year!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expect, look forward to and how to help give your child the best start </dc:title>
  <dc:creator>SDonnellan</dc:creator>
  <cp:lastModifiedBy>SDonnellan</cp:lastModifiedBy>
  <cp:revision>1</cp:revision>
  <dcterms:modified xsi:type="dcterms:W3CDTF">2024-10-02T15:02:54Z</dcterms:modified>
</cp:coreProperties>
</file>